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c99a10e9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c99a10e9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c99a10e9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c99a10e9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a98f9d5b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a98f9d5b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153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Versión 0.1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7" name="Google Shape;10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1" name="Google Shape;111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8" name="Google Shape;118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4" name="Google Shape;124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" name="Google Shape;142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8" name="Google Shape;148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ES Itaca">
  <p:cSld name="SECTION_HEADER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6775" y="53770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9" name="Google Shape;15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3" name="Google Shape;163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Google Shape;21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" name="Google Shape;29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taca - Título punto e introducción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" name="Google Shape;51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4" name="Google Shape;64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" name="Google Shape;67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Google Shape;75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1" name="Google Shape;81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ES Ítaca - Texto Básico 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9" name="Google Shape;99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0"/>
          <p:cNvSpPr txBox="1"/>
          <p:nvPr>
            <p:ph type="title"/>
          </p:nvPr>
        </p:nvSpPr>
        <p:spPr>
          <a:xfrm>
            <a:off x="721225" y="523425"/>
            <a:ext cx="7353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721225" y="1545850"/>
            <a:ext cx="7383900" cy="32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" name="Google Shape;104;p10"/>
          <p:cNvSpPr txBox="1"/>
          <p:nvPr/>
        </p:nvSpPr>
        <p:spPr>
          <a:xfrm>
            <a:off x="153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ctrTitle"/>
          </p:nvPr>
        </p:nvSpPr>
        <p:spPr>
          <a:xfrm>
            <a:off x="729575" y="1283800"/>
            <a:ext cx="60375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800">
                <a:solidFill>
                  <a:srgbClr val="000000"/>
                </a:solidFill>
              </a:rPr>
              <a:t>Práctica 1:</a:t>
            </a:r>
            <a:r>
              <a:rPr lang="es" sz="4800">
                <a:solidFill>
                  <a:srgbClr val="000000"/>
                </a:solidFill>
              </a:rPr>
              <a:t>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800">
                <a:solidFill>
                  <a:srgbClr val="000000"/>
                </a:solidFill>
              </a:rPr>
              <a:t>Cálculo del IVA trimestral</a:t>
            </a:r>
            <a:endParaRPr i="1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950" y="664675"/>
            <a:ext cx="2038050" cy="8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727650" y="5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727650" y="1460500"/>
            <a:ext cx="77337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En esta primera práctica vamos a repasar los conceptos de programación aprendidos en el curso anterior siguientes:</a:t>
            </a:r>
            <a:endParaRPr sz="15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/>
              <a:t>Tipos de datos, bucles, objetos, herencia, ...</a:t>
            </a:r>
            <a:endParaRPr sz="1500"/>
          </a:p>
        </p:txBody>
      </p:sp>
      <p:pic>
        <p:nvPicPr>
          <p:cNvPr descr="shutterstock_429987889_edited.jpg" id="179" name="Google Shape;179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721225" y="1444625"/>
            <a:ext cx="5057400" cy="32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s" sz="1500"/>
              <a:t>Crea la estructura de la aplicación y </a:t>
            </a:r>
            <a:r>
              <a:rPr lang="es" sz="1500" u="sng"/>
              <a:t>un repositorio en Github asociada a ella</a:t>
            </a:r>
            <a:r>
              <a:rPr lang="es" sz="1500"/>
              <a:t>.</a:t>
            </a:r>
            <a:endParaRPr sz="1500"/>
          </a:p>
          <a:p>
            <a:pPr indent="0" lvl="0" marL="3200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     Ejemplo a seguir: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AutoNum type="alphaUcPeriod" startAt="2"/>
            </a:pPr>
            <a:r>
              <a:rPr lang="es" sz="1500"/>
              <a:t>Utiliza las clases que se os proporcionan como base.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5" name="Google Shape;185;p20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s"/>
              <a:t>Cálculo del IVA trimestral</a:t>
            </a:r>
            <a:endParaRPr b="0"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250" y="1382713"/>
            <a:ext cx="30861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721225" y="1216025"/>
            <a:ext cx="7740000" cy="32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Ejercicio 1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1.1. </a:t>
            </a:r>
            <a:r>
              <a:rPr lang="es" sz="1500"/>
              <a:t>Completa los constructores de la clases Factura y Producto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1.2. </a:t>
            </a:r>
            <a:r>
              <a:rPr lang="es" sz="1400"/>
              <a:t>Crear una clase ejercicio1.java (main) que instancie una factura con los siguientes productos: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   (descripcion, importe)    Leche, 0,75        Pan, 0,50     Salmón,   8,99     Aguacates,  2,95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                                            Friegasuelos,    1,20            Cerveza,  0,56          Sandia,  1,45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1.3. Añade un método toString()  a la clase Factura que muestre todos los productos que contiene de forma clara.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1.4. Incluye la llamada a la clase toString() para que cuando se ejecute ejercicio1.java se muestre la factura creada.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2" name="Google Shape;192;p21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s"/>
              <a:t>Cálculo del IVA trimestral</a:t>
            </a:r>
            <a:endParaRPr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721225" y="1139825"/>
            <a:ext cx="7740000" cy="3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Ejercicio 2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Crear una clase ejercicio2.java (main) usando como base la del ejercicio anterior.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2.1. Añade una variable de tipo Enum a la clase Productos estableciendo los siguientes valores del IVA 4% (superreducido), 10% (reducido),  21% (normal)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2.2. Sobre la lista de la compra que hiciste, añade a cada producto el tipo de IVA que tiene (no tiene que coincidir con el real)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2.3. Crea una clase UtilidadesFactura con los siguientes métodos: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	</a:t>
            </a:r>
            <a:r>
              <a:rPr lang="es" sz="1100">
                <a:latin typeface="Courier New"/>
                <a:ea typeface="Courier New"/>
                <a:cs typeface="Courier New"/>
                <a:sym typeface="Courier New"/>
              </a:rPr>
              <a:t>double calcularImporteFactura(Factura f) //Calcula el importe SIN IVA de la factura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latin typeface="Courier New"/>
                <a:ea typeface="Courier New"/>
                <a:cs typeface="Courier New"/>
                <a:sym typeface="Courier New"/>
              </a:rPr>
              <a:t>	double calcularIVAFactura(Factura f) //Calcula el IVA total de la factura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latin typeface="Courier New"/>
                <a:ea typeface="Courier New"/>
                <a:cs typeface="Courier New"/>
                <a:sym typeface="Courier New"/>
              </a:rPr>
              <a:t>	double calcularImporteFacturaConIVA(Factura f) //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/>
              <a:t>	</a:t>
            </a:r>
            <a:endParaRPr sz="1400"/>
          </a:p>
        </p:txBody>
      </p:sp>
      <p:sp>
        <p:nvSpPr>
          <p:cNvPr id="198" name="Google Shape;198;p22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s"/>
              <a:t>Cálculo del IVA trimestral</a:t>
            </a:r>
            <a:endParaRPr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721225" y="1216025"/>
            <a:ext cx="7740000" cy="32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Ejercicio 3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3.1. Añade un nuevo campo a la clase Factura que permita incluir la fecha de realización de la misma.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3.2. Haz 5 facturas distintas usando los productos que ya tienes (o añadiendo algunos nuevos) en varios trimestres de este año (un o dos en este mismo mes)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3.3. Implementa las siguientes funciones en una clase llamada UtilidadesCalculoIVA y ejecutalas: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double calculoIVATrimestral( List facturas) //Calculo 3 meses anteriores 1 del mes al actual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double calculoIVAMesActual(List facturas)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Nota: facturas es una lista que puede tener cero, una o varias facturas de cualquier mes y año.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4" name="Google Shape;204;p23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s"/>
              <a:t>Cálculo del IVA trimestral</a:t>
            </a:r>
            <a:endParaRPr b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Gracias.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